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4"/>
  </p:sldMasterIdLst>
  <p:handoutMasterIdLst>
    <p:handoutMasterId r:id="rId10"/>
  </p:handoutMasterIdLst>
  <p:sldIdLst>
    <p:sldId id="259" r:id="rId5"/>
    <p:sldId id="260" r:id="rId6"/>
    <p:sldId id="261" r:id="rId7"/>
    <p:sldId id="262" r:id="rId8"/>
    <p:sldId id="263" r:id="rId9"/>
  </p:sldIdLst>
  <p:sldSz cx="14630400" cy="8229600"/>
  <p:notesSz cx="6858000" cy="9144000"/>
  <p:defaultTextStyle>
    <a:defPPr>
      <a:defRPr lang="en-US"/>
    </a:defPPr>
    <a:lvl1pPr marL="0" algn="l" defTabSz="65311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1pPr>
    <a:lvl2pPr marL="653110" algn="l" defTabSz="65311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2pPr>
    <a:lvl3pPr marL="1306220" algn="l" defTabSz="65311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3pPr>
    <a:lvl4pPr marL="1959331" algn="l" defTabSz="65311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4pPr>
    <a:lvl5pPr marL="2612441" algn="l" defTabSz="65311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5pPr>
    <a:lvl6pPr marL="3265551" algn="l" defTabSz="65311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6pPr>
    <a:lvl7pPr marL="3918661" algn="l" defTabSz="65311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7pPr>
    <a:lvl8pPr marL="4571771" algn="l" defTabSz="65311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8pPr>
    <a:lvl9pPr marL="5224882" algn="l" defTabSz="65311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92">
          <p15:clr>
            <a:srgbClr val="A4A3A4"/>
          </p15:clr>
        </p15:guide>
        <p15:guide id="2" pos="460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3" autoAdjust="0"/>
    <p:restoredTop sz="50000" autoAdjust="0"/>
  </p:normalViewPr>
  <p:slideViewPr>
    <p:cSldViewPr snapToGrid="0" snapToObjects="1">
      <p:cViewPr varScale="1">
        <p:scale>
          <a:sx n="31" d="100"/>
          <a:sy n="31" d="100"/>
        </p:scale>
        <p:origin x="1796" y="32"/>
      </p:cViewPr>
      <p:guideLst>
        <p:guide orient="horz" pos="2592"/>
        <p:guide pos="4608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73" d="100"/>
          <a:sy n="73" d="100"/>
        </p:scale>
        <p:origin x="2728" y="4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AC56D5-9429-4E2F-912D-3F60B3A88B61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CD4BDF-8C57-497E-9813-D2377AA53D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502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65AB48B-BC6B-7FBF-769E-23A53100632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37510" y="1574339"/>
            <a:ext cx="12435840" cy="176403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34790" y="3681268"/>
            <a:ext cx="10241280" cy="2103120"/>
          </a:xfrm>
        </p:spPr>
        <p:txBody>
          <a:bodyPr/>
          <a:lstStyle>
            <a:lvl1pPr marL="0" indent="0" algn="ctr">
              <a:buNone/>
              <a:defRPr baseline="0">
                <a:solidFill>
                  <a:schemeClr val="tx1"/>
                </a:solidFill>
              </a:defRPr>
            </a:lvl1pPr>
            <a:lvl2pPr marL="653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062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59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12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655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9186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5717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224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917491" y="7620291"/>
            <a:ext cx="2714888" cy="438150"/>
          </a:xfrm>
        </p:spPr>
        <p:txBody>
          <a:bodyPr/>
          <a:lstStyle/>
          <a:p>
            <a:fld id="{38FD4820-3615-1346-91FD-20D8F450B978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367869" y="7620291"/>
            <a:ext cx="3535558" cy="43815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38917" y="7620291"/>
            <a:ext cx="2605148" cy="438150"/>
          </a:xfrm>
        </p:spPr>
        <p:txBody>
          <a:bodyPr/>
          <a:lstStyle/>
          <a:p>
            <a:fld id="{D1E75316-74BF-A242-B96B-DD8D286C942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210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ncial Disclos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827911E-ED00-1102-F995-AD0634D948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D4820-3615-1346-91FD-20D8F450B978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A32B2A-8F23-1D02-85CA-E428B1074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5DC850-0B04-A61E-F69A-08C0FE228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75316-74BF-A242-B96B-DD8D286C942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156604DE-69DA-C6E4-5C64-DB3A2E96AB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1520" y="1062674"/>
            <a:ext cx="13167360" cy="1371600"/>
          </a:xfrm>
        </p:spPr>
        <p:txBody>
          <a:bodyPr/>
          <a:lstStyle/>
          <a:p>
            <a:r>
              <a:rPr lang="en-US" dirty="0"/>
              <a:t>Financial Disclosure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3A183C0-7353-6035-8457-2A9A4C47D27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31838" y="2670175"/>
            <a:ext cx="13166725" cy="44973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71499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arning 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827911E-ED00-1102-F995-AD0634D948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D4820-3615-1346-91FD-20D8F450B978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A32B2A-8F23-1D02-85CA-E428B1074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5DC850-0B04-A61E-F69A-08C0FE228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75316-74BF-A242-B96B-DD8D286C942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156604DE-69DA-C6E4-5C64-DB3A2E96AB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1520" y="1062674"/>
            <a:ext cx="13167360" cy="1371600"/>
          </a:xfrm>
        </p:spPr>
        <p:txBody>
          <a:bodyPr/>
          <a:lstStyle/>
          <a:p>
            <a:r>
              <a:rPr lang="en-US" dirty="0"/>
              <a:t>Learning Objectives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3A183C0-7353-6035-8457-2A9A4C47D27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31838" y="2670175"/>
            <a:ext cx="13166725" cy="44973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92243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inical Referen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827911E-ED00-1102-F995-AD0634D948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D4820-3615-1346-91FD-20D8F450B978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A32B2A-8F23-1D02-85CA-E428B1074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5DC850-0B04-A61E-F69A-08C0FE228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75316-74BF-A242-B96B-DD8D286C942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156604DE-69DA-C6E4-5C64-DB3A2E96AB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1520" y="1062674"/>
            <a:ext cx="13167360" cy="1371600"/>
          </a:xfrm>
        </p:spPr>
        <p:txBody>
          <a:bodyPr/>
          <a:lstStyle/>
          <a:p>
            <a:r>
              <a:rPr lang="en-US" dirty="0"/>
              <a:t>Clinical References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3A183C0-7353-6035-8457-2A9A4C47D27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31838" y="2670175"/>
            <a:ext cx="13166725" cy="44973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211413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DA Approv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827911E-ED00-1102-F995-AD0634D948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D4820-3615-1346-91FD-20D8F450B978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A32B2A-8F23-1D02-85CA-E428B1074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5DC850-0B04-A61E-F69A-08C0FE228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75316-74BF-A242-B96B-DD8D286C942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156604DE-69DA-C6E4-5C64-DB3A2E96AB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1520" y="1062674"/>
            <a:ext cx="13167360" cy="1371600"/>
          </a:xfrm>
        </p:spPr>
        <p:txBody>
          <a:bodyPr/>
          <a:lstStyle/>
          <a:p>
            <a:r>
              <a:rPr lang="en-US" dirty="0"/>
              <a:t>FDA Approval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3A183C0-7353-6035-8457-2A9A4C47D27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31838" y="2670175"/>
            <a:ext cx="13166725" cy="44973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9737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text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D7BCEB-6FC7-3448-B990-C44B2B8BAD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D4820-3615-1346-91FD-20D8F450B978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EF361DA-CDB1-63FA-824F-9834EDAE43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AA57B0-3313-1305-5DF2-B1E2E3E4D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75316-74BF-A242-B96B-DD8D286C942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98EA4AE0-D694-11BF-E5FC-1841D46362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338440"/>
            <a:ext cx="13167360" cy="1371600"/>
          </a:xfrm>
          <a:prstGeom prst="rect">
            <a:avLst/>
          </a:prstGeom>
        </p:spPr>
        <p:txBody>
          <a:bodyPr vert="horz" lIns="130622" tIns="65311" rIns="130622" bIns="65311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C713AAB6-7373-2C6E-3B4D-B167259B83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2929114"/>
            <a:ext cx="13167360" cy="4220833"/>
          </a:xfrm>
          <a:prstGeom prst="rect">
            <a:avLst/>
          </a:prstGeom>
        </p:spPr>
        <p:txBody>
          <a:bodyPr vert="horz" lIns="130622" tIns="65311" rIns="130622" bIns="65311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48059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5701" y="3390032"/>
            <a:ext cx="12435840" cy="1634490"/>
          </a:xfrm>
        </p:spPr>
        <p:txBody>
          <a:bodyPr anchor="t"/>
          <a:lstStyle>
            <a:lvl1pPr algn="l">
              <a:defRPr sz="5700" b="1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5701" y="1589807"/>
            <a:ext cx="12435840" cy="1800224"/>
          </a:xfrm>
        </p:spPr>
        <p:txBody>
          <a:bodyPr anchor="b"/>
          <a:lstStyle>
            <a:lvl1pPr marL="0" indent="0">
              <a:buNone/>
              <a:defRPr sz="2900" baseline="0">
                <a:solidFill>
                  <a:schemeClr val="tx1"/>
                </a:solidFill>
              </a:defRPr>
            </a:lvl1pPr>
            <a:lvl2pPr marL="653110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2pPr>
            <a:lvl3pPr marL="130622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3pPr>
            <a:lvl4pPr marL="195933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61244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6555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91866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57177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22488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1531344" y="7613994"/>
            <a:ext cx="2613935" cy="438150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FD4820-3615-1346-91FD-20D8F450B978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998720" y="7613994"/>
            <a:ext cx="4632960" cy="438150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1277" y="7613994"/>
            <a:ext cx="2677100" cy="438150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E75316-74BF-A242-B96B-DD8D286C942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06027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1520" y="1008859"/>
            <a:ext cx="13167360" cy="1077965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1520" y="2250654"/>
            <a:ext cx="5931607" cy="4730115"/>
          </a:xfrm>
        </p:spPr>
        <p:txBody>
          <a:bodyPr/>
          <a:lstStyle>
            <a:lvl1pPr>
              <a:defRPr sz="4000" baseline="0">
                <a:solidFill>
                  <a:schemeClr val="tx1"/>
                </a:solidFill>
              </a:defRPr>
            </a:lvl1pPr>
            <a:lvl2pPr>
              <a:defRPr sz="3400" baseline="0">
                <a:solidFill>
                  <a:schemeClr val="tx1"/>
                </a:solidFill>
              </a:defRPr>
            </a:lvl2pPr>
            <a:lvl3pPr>
              <a:defRPr sz="2900" baseline="0">
                <a:solidFill>
                  <a:schemeClr val="tx1"/>
                </a:solidFill>
              </a:defRPr>
            </a:lvl3pPr>
            <a:lvl4pPr marL="2285886" indent="-326555">
              <a:buFont typeface="Wingdings" panose="05000000000000000000" pitchFamily="2" charset="2"/>
              <a:buChar char="§"/>
              <a:defRPr sz="2600" baseline="0">
                <a:solidFill>
                  <a:schemeClr val="tx1"/>
                </a:solidFill>
              </a:defRPr>
            </a:lvl4pPr>
            <a:lvl5pPr>
              <a:defRPr sz="2600" baseline="0">
                <a:solidFill>
                  <a:schemeClr val="tx1"/>
                </a:solidFill>
              </a:defRPr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81285" y="2259071"/>
            <a:ext cx="6817596" cy="4721698"/>
          </a:xfrm>
        </p:spPr>
        <p:txBody>
          <a:bodyPr/>
          <a:lstStyle>
            <a:lvl1pPr>
              <a:defRPr sz="4000" baseline="0">
                <a:solidFill>
                  <a:schemeClr val="tx1"/>
                </a:solidFill>
              </a:defRPr>
            </a:lvl1pPr>
            <a:lvl2pPr>
              <a:defRPr sz="3400" baseline="0">
                <a:solidFill>
                  <a:schemeClr val="tx1"/>
                </a:solidFill>
              </a:defRPr>
            </a:lvl2pPr>
            <a:lvl3pPr>
              <a:defRPr sz="2900" baseline="0">
                <a:solidFill>
                  <a:schemeClr val="tx1"/>
                </a:solidFill>
              </a:defRPr>
            </a:lvl3pPr>
            <a:lvl4pPr marL="2285886" indent="-326555">
              <a:buFont typeface="Wingdings" panose="05000000000000000000" pitchFamily="2" charset="2"/>
              <a:buChar char="§"/>
              <a:defRPr sz="2600" baseline="0">
                <a:solidFill>
                  <a:schemeClr val="tx1"/>
                </a:solidFill>
              </a:defRPr>
            </a:lvl4pPr>
            <a:lvl5pPr>
              <a:defRPr sz="2600" baseline="0">
                <a:solidFill>
                  <a:schemeClr val="tx1"/>
                </a:solidFill>
              </a:defRPr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>
          <a:xfrm>
            <a:off x="1531344" y="7613994"/>
            <a:ext cx="2613935" cy="438150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FD4820-3615-1346-91FD-20D8F450B978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998720" y="7613994"/>
            <a:ext cx="4632960" cy="438150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1277" y="7613994"/>
            <a:ext cx="2677100" cy="438150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E75316-74BF-A242-B96B-DD8D286C942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19566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1520" y="1028237"/>
            <a:ext cx="13167360" cy="13716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520" y="2540807"/>
            <a:ext cx="6464301" cy="767714"/>
          </a:xfrm>
        </p:spPr>
        <p:txBody>
          <a:bodyPr anchor="b"/>
          <a:lstStyle>
            <a:lvl1pPr marL="0" indent="0">
              <a:buNone/>
              <a:defRPr sz="3400" b="1" baseline="0">
                <a:solidFill>
                  <a:schemeClr val="tx1"/>
                </a:solidFill>
              </a:defRPr>
            </a:lvl1pPr>
            <a:lvl2pPr marL="653110" indent="0">
              <a:buNone/>
              <a:defRPr sz="2900" b="1"/>
            </a:lvl2pPr>
            <a:lvl3pPr marL="1306220" indent="0">
              <a:buNone/>
              <a:defRPr sz="2600" b="1"/>
            </a:lvl3pPr>
            <a:lvl4pPr marL="1959331" indent="0">
              <a:buNone/>
              <a:defRPr sz="2300" b="1"/>
            </a:lvl4pPr>
            <a:lvl5pPr marL="2612441" indent="0">
              <a:buNone/>
              <a:defRPr sz="2300" b="1"/>
            </a:lvl5pPr>
            <a:lvl6pPr marL="3265551" indent="0">
              <a:buNone/>
              <a:defRPr sz="2300" b="1"/>
            </a:lvl6pPr>
            <a:lvl7pPr marL="3918661" indent="0">
              <a:buNone/>
              <a:defRPr sz="2300" b="1"/>
            </a:lvl7pPr>
            <a:lvl8pPr marL="4571771" indent="0">
              <a:buNone/>
              <a:defRPr sz="2300" b="1"/>
            </a:lvl8pPr>
            <a:lvl9pPr marL="5224882" indent="0">
              <a:buNone/>
              <a:defRPr sz="23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1520" y="3308521"/>
            <a:ext cx="6464301" cy="4109087"/>
          </a:xfrm>
        </p:spPr>
        <p:txBody>
          <a:bodyPr/>
          <a:lstStyle>
            <a:lvl1pPr>
              <a:defRPr sz="3400" baseline="0">
                <a:solidFill>
                  <a:schemeClr val="tx1"/>
                </a:solidFill>
              </a:defRPr>
            </a:lvl1pPr>
            <a:lvl2pPr>
              <a:defRPr sz="2900" baseline="0">
                <a:solidFill>
                  <a:schemeClr val="tx1"/>
                </a:solidFill>
              </a:defRPr>
            </a:lvl2pPr>
            <a:lvl3pPr>
              <a:defRPr sz="2600" baseline="0">
                <a:solidFill>
                  <a:schemeClr val="tx1"/>
                </a:solidFill>
              </a:defRPr>
            </a:lvl3pPr>
            <a:lvl4pPr marL="2285886" indent="-326555">
              <a:buFont typeface="Wingdings" panose="05000000000000000000" pitchFamily="2" charset="2"/>
              <a:buChar char="§"/>
              <a:defRPr sz="2300" baseline="0">
                <a:solidFill>
                  <a:schemeClr val="tx1"/>
                </a:solidFill>
              </a:defRPr>
            </a:lvl4pPr>
            <a:lvl5pPr>
              <a:defRPr sz="2300" baseline="0">
                <a:solidFill>
                  <a:schemeClr val="tx1"/>
                </a:solidFill>
              </a:defRPr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432041" y="2540807"/>
            <a:ext cx="6466840" cy="767714"/>
          </a:xfrm>
        </p:spPr>
        <p:txBody>
          <a:bodyPr anchor="b"/>
          <a:lstStyle>
            <a:lvl1pPr marL="0" indent="0">
              <a:buNone/>
              <a:defRPr sz="3400" b="1" baseline="0">
                <a:solidFill>
                  <a:schemeClr val="tx1"/>
                </a:solidFill>
              </a:defRPr>
            </a:lvl1pPr>
            <a:lvl2pPr marL="653110" indent="0">
              <a:buNone/>
              <a:defRPr sz="2900" b="1"/>
            </a:lvl2pPr>
            <a:lvl3pPr marL="1306220" indent="0">
              <a:buNone/>
              <a:defRPr sz="2600" b="1"/>
            </a:lvl3pPr>
            <a:lvl4pPr marL="1959331" indent="0">
              <a:buNone/>
              <a:defRPr sz="2300" b="1"/>
            </a:lvl4pPr>
            <a:lvl5pPr marL="2612441" indent="0">
              <a:buNone/>
              <a:defRPr sz="2300" b="1"/>
            </a:lvl5pPr>
            <a:lvl6pPr marL="3265551" indent="0">
              <a:buNone/>
              <a:defRPr sz="2300" b="1"/>
            </a:lvl6pPr>
            <a:lvl7pPr marL="3918661" indent="0">
              <a:buNone/>
              <a:defRPr sz="2300" b="1"/>
            </a:lvl7pPr>
            <a:lvl8pPr marL="4571771" indent="0">
              <a:buNone/>
              <a:defRPr sz="2300" b="1"/>
            </a:lvl8pPr>
            <a:lvl9pPr marL="5224882" indent="0">
              <a:buNone/>
              <a:defRPr sz="23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432041" y="3308521"/>
            <a:ext cx="6466840" cy="4109087"/>
          </a:xfrm>
        </p:spPr>
        <p:txBody>
          <a:bodyPr/>
          <a:lstStyle>
            <a:lvl1pPr>
              <a:defRPr sz="3400" baseline="0">
                <a:solidFill>
                  <a:schemeClr val="tx1"/>
                </a:solidFill>
              </a:defRPr>
            </a:lvl1pPr>
            <a:lvl2pPr>
              <a:defRPr sz="2900" baseline="0">
                <a:solidFill>
                  <a:schemeClr val="tx1"/>
                </a:solidFill>
              </a:defRPr>
            </a:lvl2pPr>
            <a:lvl3pPr>
              <a:defRPr sz="2600" baseline="0">
                <a:solidFill>
                  <a:schemeClr val="tx1"/>
                </a:solidFill>
              </a:defRPr>
            </a:lvl3pPr>
            <a:lvl4pPr marL="2285886" indent="-326555">
              <a:buFont typeface="Wingdings" panose="05000000000000000000" pitchFamily="2" charset="2"/>
              <a:buChar char="§"/>
              <a:defRPr sz="2300" baseline="0">
                <a:solidFill>
                  <a:schemeClr val="tx1"/>
                </a:solidFill>
              </a:defRPr>
            </a:lvl4pPr>
            <a:lvl5pPr>
              <a:defRPr sz="2300" baseline="0">
                <a:solidFill>
                  <a:schemeClr val="tx1"/>
                </a:solidFill>
              </a:defRPr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10"/>
          </p:nvPr>
        </p:nvSpPr>
        <p:spPr>
          <a:xfrm>
            <a:off x="1531344" y="7613994"/>
            <a:ext cx="2613935" cy="438150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FD4820-3615-1346-91FD-20D8F450B978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998720" y="7613994"/>
            <a:ext cx="4632960" cy="438150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31277" y="7613994"/>
            <a:ext cx="2677100" cy="438150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E75316-74BF-A242-B96B-DD8D286C942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61273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1520" y="1025881"/>
            <a:ext cx="13167360" cy="1488558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1531344" y="7613994"/>
            <a:ext cx="2613935" cy="438150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FD4820-3615-1346-91FD-20D8F450B978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998720" y="7613994"/>
            <a:ext cx="4632960" cy="438150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1277" y="7613994"/>
            <a:ext cx="2677100" cy="438150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E75316-74BF-A242-B96B-DD8D286C942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69130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1531344" y="7613994"/>
            <a:ext cx="2613935" cy="438150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FD4820-3615-1346-91FD-20D8F450B978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998720" y="7613994"/>
            <a:ext cx="4632960" cy="438150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1277" y="7613994"/>
            <a:ext cx="2677100" cy="438150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E75316-74BF-A242-B96B-DD8D286C942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32872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1521" y="1684335"/>
            <a:ext cx="4813301" cy="737942"/>
          </a:xfrm>
        </p:spPr>
        <p:txBody>
          <a:bodyPr anchor="b"/>
          <a:lstStyle>
            <a:lvl1pPr algn="l">
              <a:defRPr sz="2900" b="1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20080" y="1684336"/>
            <a:ext cx="8178800" cy="5785100"/>
          </a:xfrm>
        </p:spPr>
        <p:txBody>
          <a:bodyPr/>
          <a:lstStyle>
            <a:lvl1pPr>
              <a:defRPr sz="4600" baseline="0">
                <a:solidFill>
                  <a:schemeClr val="tx1"/>
                </a:solidFill>
              </a:defRPr>
            </a:lvl1pPr>
            <a:lvl2pPr>
              <a:defRPr sz="4000" baseline="0">
                <a:solidFill>
                  <a:schemeClr val="tx1"/>
                </a:solidFill>
              </a:defRPr>
            </a:lvl2pPr>
            <a:lvl3pPr>
              <a:defRPr sz="3400" baseline="0">
                <a:solidFill>
                  <a:schemeClr val="tx1"/>
                </a:solidFill>
              </a:defRPr>
            </a:lvl3pPr>
            <a:lvl4pPr marL="2285886" indent="-326555">
              <a:buFont typeface="Wingdings" panose="05000000000000000000" pitchFamily="2" charset="2"/>
              <a:buChar char="§"/>
              <a:defRPr sz="2900" baseline="0">
                <a:solidFill>
                  <a:schemeClr val="tx1"/>
                </a:solidFill>
              </a:defRPr>
            </a:lvl4pPr>
            <a:lvl5pPr>
              <a:defRPr sz="2900" baseline="0">
                <a:solidFill>
                  <a:schemeClr val="tx1"/>
                </a:solidFill>
              </a:defRPr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1521" y="2698501"/>
            <a:ext cx="4813301" cy="4770935"/>
          </a:xfrm>
        </p:spPr>
        <p:txBody>
          <a:bodyPr/>
          <a:lstStyle>
            <a:lvl1pPr marL="0" indent="0">
              <a:buNone/>
              <a:defRPr sz="2000" baseline="0">
                <a:solidFill>
                  <a:schemeClr val="tx1"/>
                </a:solidFill>
              </a:defRPr>
            </a:lvl1pPr>
            <a:lvl2pPr marL="653110" indent="0">
              <a:buNone/>
              <a:defRPr sz="1700"/>
            </a:lvl2pPr>
            <a:lvl3pPr marL="1306220" indent="0">
              <a:buNone/>
              <a:defRPr sz="1400"/>
            </a:lvl3pPr>
            <a:lvl4pPr marL="1959331" indent="0">
              <a:buNone/>
              <a:defRPr sz="1300"/>
            </a:lvl4pPr>
            <a:lvl5pPr marL="2612441" indent="0">
              <a:buNone/>
              <a:defRPr sz="1300"/>
            </a:lvl5pPr>
            <a:lvl6pPr marL="3265551" indent="0">
              <a:buNone/>
              <a:defRPr sz="1300"/>
            </a:lvl6pPr>
            <a:lvl7pPr marL="3918661" indent="0">
              <a:buNone/>
              <a:defRPr sz="1300"/>
            </a:lvl7pPr>
            <a:lvl8pPr marL="4571771" indent="0">
              <a:buNone/>
              <a:defRPr sz="1300"/>
            </a:lvl8pPr>
            <a:lvl9pPr marL="5224882" indent="0">
              <a:buNone/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>
          <a:xfrm>
            <a:off x="1531344" y="7613994"/>
            <a:ext cx="2613935" cy="438150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FD4820-3615-1346-91FD-20D8F450B978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998720" y="7613994"/>
            <a:ext cx="4632960" cy="438150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1277" y="7613994"/>
            <a:ext cx="2677100" cy="438150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E75316-74BF-A242-B96B-DD8D286C942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6875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67661" y="5484954"/>
            <a:ext cx="8778240" cy="680086"/>
          </a:xfrm>
        </p:spPr>
        <p:txBody>
          <a:bodyPr anchor="b"/>
          <a:lstStyle>
            <a:lvl1pPr algn="l">
              <a:defRPr sz="2900" b="1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67661" y="1042670"/>
            <a:ext cx="8778240" cy="4354653"/>
          </a:xfrm>
        </p:spPr>
        <p:txBody>
          <a:bodyPr/>
          <a:lstStyle>
            <a:lvl1pPr marL="0" indent="0">
              <a:buNone/>
              <a:defRPr sz="4600">
                <a:solidFill>
                  <a:schemeClr val="tx1"/>
                </a:solidFill>
              </a:defRPr>
            </a:lvl1pPr>
            <a:lvl2pPr marL="653110" indent="0">
              <a:buNone/>
              <a:defRPr sz="4000"/>
            </a:lvl2pPr>
            <a:lvl3pPr marL="1306220" indent="0">
              <a:buNone/>
              <a:defRPr sz="3400"/>
            </a:lvl3pPr>
            <a:lvl4pPr marL="1959331" indent="0">
              <a:buNone/>
              <a:defRPr sz="2900"/>
            </a:lvl4pPr>
            <a:lvl5pPr marL="2612441" indent="0">
              <a:buNone/>
              <a:defRPr sz="2900"/>
            </a:lvl5pPr>
            <a:lvl6pPr marL="3265551" indent="0">
              <a:buNone/>
              <a:defRPr sz="2900"/>
            </a:lvl6pPr>
            <a:lvl7pPr marL="3918661" indent="0">
              <a:buNone/>
              <a:defRPr sz="2900"/>
            </a:lvl7pPr>
            <a:lvl8pPr marL="4571771" indent="0">
              <a:buNone/>
              <a:defRPr sz="2900"/>
            </a:lvl8pPr>
            <a:lvl9pPr marL="5224882" indent="0">
              <a:buNone/>
              <a:defRPr sz="29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867661" y="6165040"/>
            <a:ext cx="8778240" cy="965834"/>
          </a:xfrm>
        </p:spPr>
        <p:txBody>
          <a:bodyPr/>
          <a:lstStyle>
            <a:lvl1pPr marL="0" indent="0">
              <a:buNone/>
              <a:defRPr sz="2000" baseline="0">
                <a:solidFill>
                  <a:schemeClr val="tx1"/>
                </a:solidFill>
              </a:defRPr>
            </a:lvl1pPr>
            <a:lvl2pPr marL="653110" indent="0">
              <a:buNone/>
              <a:defRPr sz="1700"/>
            </a:lvl2pPr>
            <a:lvl3pPr marL="1306220" indent="0">
              <a:buNone/>
              <a:defRPr sz="1400"/>
            </a:lvl3pPr>
            <a:lvl4pPr marL="1959331" indent="0">
              <a:buNone/>
              <a:defRPr sz="1300"/>
            </a:lvl4pPr>
            <a:lvl5pPr marL="2612441" indent="0">
              <a:buNone/>
              <a:defRPr sz="1300"/>
            </a:lvl5pPr>
            <a:lvl6pPr marL="3265551" indent="0">
              <a:buNone/>
              <a:defRPr sz="1300"/>
            </a:lvl6pPr>
            <a:lvl7pPr marL="3918661" indent="0">
              <a:buNone/>
              <a:defRPr sz="1300"/>
            </a:lvl7pPr>
            <a:lvl8pPr marL="4571771" indent="0">
              <a:buNone/>
              <a:defRPr sz="1300"/>
            </a:lvl8pPr>
            <a:lvl9pPr marL="5224882" indent="0">
              <a:buNone/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>
          <a:xfrm>
            <a:off x="1531344" y="7613994"/>
            <a:ext cx="2613935" cy="438150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FD4820-3615-1346-91FD-20D8F450B978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998720" y="7613994"/>
            <a:ext cx="4632960" cy="438150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1277" y="7613994"/>
            <a:ext cx="2677100" cy="438150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E75316-74BF-A242-B96B-DD8D286C942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5035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BE6CC6C-C3F9-E5B7-67D4-F6217D4592CA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1520" y="1338440"/>
            <a:ext cx="13167360" cy="1371600"/>
          </a:xfrm>
          <a:prstGeom prst="rect">
            <a:avLst/>
          </a:prstGeom>
        </p:spPr>
        <p:txBody>
          <a:bodyPr vert="horz" lIns="130622" tIns="65311" rIns="130622" bIns="65311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520" y="2929114"/>
            <a:ext cx="13167360" cy="4220833"/>
          </a:xfrm>
          <a:prstGeom prst="rect">
            <a:avLst/>
          </a:prstGeom>
        </p:spPr>
        <p:txBody>
          <a:bodyPr vert="horz" lIns="130622" tIns="65311" rIns="130622" bIns="65311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31344" y="7613994"/>
            <a:ext cx="2613935" cy="438150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FD4820-3615-1346-91FD-20D8F450B978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998720" y="7613994"/>
            <a:ext cx="4632960" cy="438150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1277" y="7613994"/>
            <a:ext cx="2677100" cy="438150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E75316-74BF-A242-B96B-DD8D286C942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1255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1" r:id="rId10"/>
    <p:sldLayoutId id="2147483662" r:id="rId11"/>
    <p:sldLayoutId id="2147483663" r:id="rId12"/>
    <p:sldLayoutId id="2147483664" r:id="rId13"/>
  </p:sldLayoutIdLst>
  <p:txStyles>
    <p:titleStyle>
      <a:lvl1pPr algn="ctr" defTabSz="653110" rtl="0" eaLnBrk="1" latinLnBrk="0" hangingPunct="1">
        <a:spcBef>
          <a:spcPct val="0"/>
        </a:spcBef>
        <a:buNone/>
        <a:defRPr sz="63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9833" indent="-489833" algn="l" defTabSz="653110" rtl="0" eaLnBrk="1" latinLnBrk="0" hangingPunct="1">
        <a:spcBef>
          <a:spcPct val="20000"/>
        </a:spcBef>
        <a:buFont typeface="Arial"/>
        <a:buChar char="•"/>
        <a:defRPr sz="4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1061304" indent="-408194" algn="l" defTabSz="653110" rtl="0" eaLnBrk="1" latinLnBrk="0" hangingPunct="1">
        <a:spcBef>
          <a:spcPct val="20000"/>
        </a:spcBef>
        <a:buFont typeface="Arial"/>
        <a:buChar char="–"/>
        <a:defRPr sz="40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632776" indent="-326555" algn="l" defTabSz="653110" rtl="0" eaLnBrk="1" latinLnBrk="0" hangingPunct="1">
        <a:spcBef>
          <a:spcPct val="20000"/>
        </a:spcBef>
        <a:buFont typeface="Arial"/>
        <a:buChar char="•"/>
        <a:defRPr sz="3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2285886" indent="-326555" algn="l" defTabSz="653110" rtl="0" eaLnBrk="1" latinLnBrk="0" hangingPunct="1">
        <a:spcBef>
          <a:spcPct val="20000"/>
        </a:spcBef>
        <a:buFont typeface="Arial"/>
        <a:buChar char="–"/>
        <a:defRPr sz="29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938996" indent="-326555" algn="l" defTabSz="653110" rtl="0" eaLnBrk="1" latinLnBrk="0" hangingPunct="1">
        <a:spcBef>
          <a:spcPct val="20000"/>
        </a:spcBef>
        <a:buFont typeface="Arial"/>
        <a:buChar char="»"/>
        <a:defRPr sz="29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3592106" indent="-326555" algn="l" defTabSz="653110" rtl="0" eaLnBrk="1" latinLnBrk="0" hangingPunct="1">
        <a:spcBef>
          <a:spcPct val="20000"/>
        </a:spcBef>
        <a:buFont typeface="Arial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245216" indent="-326555" algn="l" defTabSz="653110" rtl="0" eaLnBrk="1" latinLnBrk="0" hangingPunct="1">
        <a:spcBef>
          <a:spcPct val="20000"/>
        </a:spcBef>
        <a:buFont typeface="Arial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4898327" indent="-326555" algn="l" defTabSz="653110" rtl="0" eaLnBrk="1" latinLnBrk="0" hangingPunct="1">
        <a:spcBef>
          <a:spcPct val="20000"/>
        </a:spcBef>
        <a:buFont typeface="Arial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551437" indent="-326555" algn="l" defTabSz="653110" rtl="0" eaLnBrk="1" latinLnBrk="0" hangingPunct="1">
        <a:spcBef>
          <a:spcPct val="20000"/>
        </a:spcBef>
        <a:buFont typeface="Arial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311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53110" algn="l" defTabSz="65311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06220" algn="l" defTabSz="65311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59331" algn="l" defTabSz="65311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12441" algn="l" defTabSz="65311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265551" algn="l" defTabSz="65311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18661" algn="l" defTabSz="65311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1" algn="l" defTabSz="65311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24882" algn="l" defTabSz="65311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592" userDrawn="1">
          <p15:clr>
            <a:srgbClr val="F26B43"/>
          </p15:clr>
        </p15:guide>
        <p15:guide id="2" pos="460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0672B5-C06F-A96D-8813-B2E5B6764DD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5D362D-EB3D-508E-5113-437EE6D37B1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3318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CF9AF2-FFA9-EF5C-C934-0C1AF0B0C8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Financial Disclosure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2AB17F-CE1B-562D-13D4-AFC3C262DB2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I have no relationships to disclose.</a:t>
            </a:r>
          </a:p>
          <a:p>
            <a:pPr marL="0" indent="0">
              <a:buNone/>
            </a:pPr>
            <a:r>
              <a:rPr lang="en-US" i="1" dirty="0">
                <a:highlight>
                  <a:srgbClr val="FFFF00"/>
                </a:highlight>
              </a:rPr>
              <a:t>Or</a:t>
            </a:r>
          </a:p>
          <a:p>
            <a:pPr marL="0" indent="0">
              <a:buNone/>
            </a:pPr>
            <a:r>
              <a:rPr lang="en-US" dirty="0"/>
              <a:t>I disclose the following relationships: </a:t>
            </a:r>
            <a:r>
              <a:rPr lang="en-US" dirty="0">
                <a:highlight>
                  <a:srgbClr val="FFFF00"/>
                </a:highlight>
              </a:rPr>
              <a:t>Company: Relationship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41808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09D073-5E8F-10B4-FC5F-B52304C5C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Objectives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2B2FC7-F481-1661-EDE7-6B0DCB5F7BE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At the conclusion of this presentation, participants should be able to: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7754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9DB9BC-18EE-C839-89A2-525A1C4DCF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Clinical References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D82967-8247-24A2-DDDD-B6F1768A1E7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i="1" dirty="0">
                <a:highlight>
                  <a:srgbClr val="FFFF00"/>
                </a:highlight>
              </a:rPr>
              <a:t>Include if available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3558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9E69C6-202E-41A3-5836-187B157F5A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FDA Approval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140C7F-49F2-0A07-2AA0-D3B3E8FB4D8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 </a:t>
            </a:r>
            <a:r>
              <a:rPr lang="en-US" i="1" dirty="0">
                <a:highlight>
                  <a:srgbClr val="FFFF00"/>
                </a:highlight>
              </a:rPr>
              <a:t>Disclose any investigative use of a commercial product or device which has not received FDA approval for general use, or a procedure using a device which has not received FDA approval for use in that procedure discussed within the presentation.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53984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IEI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2026DIC_PPT_9x16_Speaker" id="{4A1F86AD-BAD1-4889-A49B-A492A07A10B0}" vid="{9F4F55B2-B529-405C-A9B3-E1D65D0FEC6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acf141c-db4d-4164-9dee-b9c9559b1a69">
      <Terms xmlns="http://schemas.microsoft.com/office/infopath/2007/PartnerControls"/>
    </lcf76f155ced4ddcb4097134ff3c332f>
    <TaxCatchAll xmlns="511bbed5-bc79-4bca-a88e-2571d75e2b30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852A70EC6ADD440AC9C22075F4E27BA" ma:contentTypeVersion="16" ma:contentTypeDescription="Create a new document." ma:contentTypeScope="" ma:versionID="5f251650c94c11c1b9fd3486c7bc3748">
  <xsd:schema xmlns:xsd="http://www.w3.org/2001/XMLSchema" xmlns:xs="http://www.w3.org/2001/XMLSchema" xmlns:p="http://schemas.microsoft.com/office/2006/metadata/properties" xmlns:ns2="aacf141c-db4d-4164-9dee-b9c9559b1a69" xmlns:ns3="511bbed5-bc79-4bca-a88e-2571d75e2b30" targetNamespace="http://schemas.microsoft.com/office/2006/metadata/properties" ma:root="true" ma:fieldsID="40b07b57757c724546a833f616a1e517" ns2:_="" ns3:_="">
    <xsd:import namespace="aacf141c-db4d-4164-9dee-b9c9559b1a69"/>
    <xsd:import namespace="511bbed5-bc79-4bca-a88e-2571d75e2b3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cf141c-db4d-4164-9dee-b9c9559b1a6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a7ce0b71-4266-45ac-83a5-ef688aab383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1bbed5-bc79-4bca-a88e-2571d75e2b30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18c10665-4b52-4db7-ae41-ec35b22e9363}" ma:internalName="TaxCatchAll" ma:showField="CatchAllData" ma:web="511bbed5-bc79-4bca-a88e-2571d75e2b3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2B2E0DA-CD61-4B1E-89D2-2CF26043F09A}">
  <ds:schemaRefs>
    <ds:schemaRef ds:uri="http://schemas.openxmlformats.org/package/2006/metadata/core-properties"/>
    <ds:schemaRef ds:uri="http://purl.org/dc/elements/1.1/"/>
    <ds:schemaRef ds:uri="http://www.w3.org/XML/1998/namespace"/>
    <ds:schemaRef ds:uri="http://schemas.microsoft.com/office/infopath/2007/PartnerControls"/>
    <ds:schemaRef ds:uri="c161b2da-495a-4c70-ad02-8bb077a9f5d3"/>
    <ds:schemaRef ds:uri="http://schemas.microsoft.com/office/2006/documentManagement/types"/>
    <ds:schemaRef ds:uri="http://purl.org/dc/dcmitype/"/>
    <ds:schemaRef ds:uri="a7187f62-fad5-436a-be89-46a881221e20"/>
    <ds:schemaRef ds:uri="http://schemas.microsoft.com/office/2006/metadata/properties"/>
    <ds:schemaRef ds:uri="http://purl.org/dc/terms/"/>
    <ds:schemaRef ds:uri="9a93757d-3df5-443f-9c14-ae735a6b7783"/>
    <ds:schemaRef ds:uri="4844e909-cfe2-4425-9388-bda64b1f968f"/>
  </ds:schemaRefs>
</ds:datastoreItem>
</file>

<file path=customXml/itemProps2.xml><?xml version="1.0" encoding="utf-8"?>
<ds:datastoreItem xmlns:ds="http://schemas.openxmlformats.org/officeDocument/2006/customXml" ds:itemID="{909F00AE-701B-4D91-BBDB-1C9E73C492E7}"/>
</file>

<file path=customXml/itemProps3.xml><?xml version="1.0" encoding="utf-8"?>
<ds:datastoreItem xmlns:ds="http://schemas.openxmlformats.org/officeDocument/2006/customXml" ds:itemID="{07B4D7C9-0695-4CF6-8E52-479393C88E2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2026DIC_PPT_9x16_Speaker</Template>
  <TotalTime>4</TotalTime>
  <Words>84</Words>
  <Application>Microsoft Office PowerPoint</Application>
  <PresentationFormat>Custom</PresentationFormat>
  <Paragraphs>10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Wingdings</vt:lpstr>
      <vt:lpstr>Calibri</vt:lpstr>
      <vt:lpstr>Office Theme</vt:lpstr>
      <vt:lpstr>PowerPoint Presentation</vt:lpstr>
      <vt:lpstr>Financial Disclosure</vt:lpstr>
      <vt:lpstr>Learning Objectives</vt:lpstr>
      <vt:lpstr>Clinical References</vt:lpstr>
      <vt:lpstr>FDA Approval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Amy Chambers</dc:creator>
  <cp:lastModifiedBy>Amy Chambers</cp:lastModifiedBy>
  <cp:revision>1</cp:revision>
  <dcterms:created xsi:type="dcterms:W3CDTF">2026-07-31T17:48:00Z</dcterms:created>
  <dcterms:modified xsi:type="dcterms:W3CDTF">2026-07-31T17:52:40Z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0x010100D852A70EC6ADD440AC9C22075F4E27BA</vt:lpwstr>
  </property>
</Properties>
</file>