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handoutMasterIdLst>
    <p:handoutMasterId r:id="rId10"/>
  </p:handoutMasterIdLst>
  <p:sldIdLst>
    <p:sldId id="258" r:id="rId5"/>
    <p:sldId id="259" r:id="rId6"/>
    <p:sldId id="260" r:id="rId7"/>
    <p:sldId id="261" r:id="rId8"/>
    <p:sldId id="262" r:id="rId9"/>
  </p:sldIdLst>
  <p:sldSz cx="27432000" cy="9144000"/>
  <p:notesSz cx="6858000" cy="9144000"/>
  <p:defaultTextStyle>
    <a:defPPr>
      <a:defRPr lang="en-US"/>
    </a:defPPr>
    <a:lvl1pPr marL="0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1pPr>
    <a:lvl2pPr marL="1044976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2pPr>
    <a:lvl3pPr marL="2089952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3pPr>
    <a:lvl4pPr marL="3134930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4pPr>
    <a:lvl5pPr marL="4179906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5pPr>
    <a:lvl6pPr marL="5224882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6pPr>
    <a:lvl7pPr marL="6269858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7pPr>
    <a:lvl8pPr marL="7314834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8pPr>
    <a:lvl9pPr marL="8359811" algn="l" defTabSz="1044976" rtl="0" eaLnBrk="1" latinLnBrk="0" hangingPunct="1">
      <a:defRPr sz="4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86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E203F9-36B4-419F-BAD4-DD2C34F5AA3F}" v="13" dt="2026-07-29T21:51:19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04" autoAdjust="0"/>
  </p:normalViewPr>
  <p:slideViewPr>
    <p:cSldViewPr snapToGrid="0" snapToObjects="1">
      <p:cViewPr varScale="1">
        <p:scale>
          <a:sx n="36" d="100"/>
          <a:sy n="36" d="100"/>
        </p:scale>
        <p:origin x="144" y="624"/>
      </p:cViewPr>
      <p:guideLst>
        <p:guide orient="horz" pos="2880"/>
        <p:guide pos="86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3" d="100"/>
          <a:sy n="73" d="100"/>
        </p:scale>
        <p:origin x="2728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C56D5-9429-4E2F-912D-3F60B3A88B6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D4BDF-8C57-497E-9813-D2377AA53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0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235CC6-E1AF-3AE0-DAD7-553EF06C59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7432000" cy="914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2654" y="1749267"/>
            <a:ext cx="23317200" cy="1960033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0054" y="4090298"/>
            <a:ext cx="19202400" cy="23368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  <a:lvl2pPr marL="725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2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79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5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67619" y="8466990"/>
            <a:ext cx="5090415" cy="486833"/>
          </a:xfrm>
        </p:spPr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337079" y="8466990"/>
            <a:ext cx="6629171" cy="48683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345292" y="8466990"/>
            <a:ext cx="4884653" cy="486833"/>
          </a:xfrm>
        </p:spPr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86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EC7D-5A78-530B-DAA8-43D91264A6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Clinical References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E19290-50B8-5450-A605-13578A9BE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66FF9-469A-127A-8245-B2349EF5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B51DE-123E-4B9C-4711-A8E4C9887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1DAC0BDD-621D-1041-D76D-DF200C66FC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600" y="3486881"/>
            <a:ext cx="24688800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149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EC7D-5A78-530B-DAA8-43D91264A6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FDA Approval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E19290-50B8-5450-A605-13578A9BE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66FF9-469A-127A-8245-B2349EF5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B51DE-123E-4B9C-4711-A8E4C9887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1DAC0BDD-621D-1041-D76D-DF200C66FC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600" y="3486881"/>
            <a:ext cx="24688800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1621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152351"/>
            <a:ext cx="24688800" cy="147192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806305"/>
            <a:ext cx="24688800" cy="538012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2871273" y="8459995"/>
            <a:ext cx="4901128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2600" y="8459995"/>
            <a:ext cx="8686800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933644" y="8459995"/>
            <a:ext cx="5019563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750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120956"/>
            <a:ext cx="24688800" cy="1197739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3" y="2500729"/>
            <a:ext cx="11121763" cy="5255683"/>
          </a:xfrm>
        </p:spPr>
        <p:txBody>
          <a:bodyPr/>
          <a:lstStyle>
            <a:lvl1pPr>
              <a:defRPr sz="4444" baseline="0">
                <a:solidFill>
                  <a:schemeClr val="tx1"/>
                </a:solidFill>
              </a:defRPr>
            </a:lvl1pPr>
            <a:lvl2pPr>
              <a:defRPr sz="3778" baseline="0">
                <a:solidFill>
                  <a:schemeClr val="tx1"/>
                </a:solidFill>
              </a:defRPr>
            </a:lvl2pPr>
            <a:lvl3pPr>
              <a:defRPr sz="3222" baseline="0">
                <a:solidFill>
                  <a:schemeClr val="tx1"/>
                </a:solidFill>
              </a:defRPr>
            </a:lvl3pPr>
            <a:lvl4pPr>
              <a:defRPr sz="2889" baseline="0">
                <a:solidFill>
                  <a:schemeClr val="tx1"/>
                </a:solidFill>
              </a:defRPr>
            </a:lvl4pPr>
            <a:lvl5pPr>
              <a:defRPr sz="2889" baseline="0">
                <a:solidFill>
                  <a:schemeClr val="tx1"/>
                </a:solidFill>
              </a:defRPr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77409" y="2510080"/>
            <a:ext cx="12782993" cy="5246331"/>
          </a:xfrm>
        </p:spPr>
        <p:txBody>
          <a:bodyPr/>
          <a:lstStyle>
            <a:lvl1pPr>
              <a:defRPr sz="4444" baseline="0">
                <a:solidFill>
                  <a:schemeClr val="tx1"/>
                </a:solidFill>
              </a:defRPr>
            </a:lvl1pPr>
            <a:lvl2pPr>
              <a:defRPr sz="3778" baseline="0">
                <a:solidFill>
                  <a:schemeClr val="tx1"/>
                </a:solidFill>
              </a:defRPr>
            </a:lvl2pPr>
            <a:lvl3pPr>
              <a:defRPr sz="3222" baseline="0">
                <a:solidFill>
                  <a:schemeClr val="tx1"/>
                </a:solidFill>
              </a:defRPr>
            </a:lvl3pPr>
            <a:lvl4pPr>
              <a:defRPr sz="2889" baseline="0">
                <a:solidFill>
                  <a:schemeClr val="tx1"/>
                </a:solidFill>
              </a:defRPr>
            </a:lvl4pPr>
            <a:lvl5pPr>
              <a:defRPr sz="2889" baseline="0">
                <a:solidFill>
                  <a:schemeClr val="tx1"/>
                </a:solidFill>
              </a:defRPr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2871273" y="8459995"/>
            <a:ext cx="4901128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2600" y="8459995"/>
            <a:ext cx="8686800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933644" y="8459995"/>
            <a:ext cx="5019563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5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142486"/>
            <a:ext cx="24688800" cy="1524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823119"/>
            <a:ext cx="12120564" cy="853016"/>
          </a:xfrm>
        </p:spPr>
        <p:txBody>
          <a:bodyPr anchor="b"/>
          <a:lstStyle>
            <a:lvl1pPr marL="0" indent="0">
              <a:buNone/>
              <a:defRPr sz="3778" b="1" baseline="0">
                <a:solidFill>
                  <a:schemeClr val="tx1"/>
                </a:solidFill>
              </a:defRPr>
            </a:lvl1pPr>
            <a:lvl2pPr marL="725671" indent="0">
              <a:buNone/>
              <a:defRPr sz="3222" b="1"/>
            </a:lvl2pPr>
            <a:lvl3pPr marL="1451341" indent="0">
              <a:buNone/>
              <a:defRPr sz="2889" b="1"/>
            </a:lvl3pPr>
            <a:lvl4pPr marL="2177013" indent="0">
              <a:buNone/>
              <a:defRPr sz="2556" b="1"/>
            </a:lvl4pPr>
            <a:lvl5pPr marL="2902683" indent="0">
              <a:buNone/>
              <a:defRPr sz="2556" b="1"/>
            </a:lvl5pPr>
            <a:lvl6pPr marL="3628354" indent="0">
              <a:buNone/>
              <a:defRPr sz="2556" b="1"/>
            </a:lvl6pPr>
            <a:lvl7pPr marL="4354024" indent="0">
              <a:buNone/>
              <a:defRPr sz="2556" b="1"/>
            </a:lvl7pPr>
            <a:lvl8pPr marL="5079695" indent="0">
              <a:buNone/>
              <a:defRPr sz="2556" b="1"/>
            </a:lvl8pPr>
            <a:lvl9pPr marL="5805366" indent="0">
              <a:buNone/>
              <a:defRPr sz="255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1" y="3676135"/>
            <a:ext cx="12120564" cy="4565652"/>
          </a:xfrm>
        </p:spPr>
        <p:txBody>
          <a:bodyPr/>
          <a:lstStyle>
            <a:lvl1pPr>
              <a:defRPr sz="3778" baseline="0">
                <a:solidFill>
                  <a:schemeClr val="tx1"/>
                </a:solidFill>
              </a:defRPr>
            </a:lvl1pPr>
            <a:lvl2pPr>
              <a:defRPr sz="3222" baseline="0">
                <a:solidFill>
                  <a:schemeClr val="tx1"/>
                </a:solidFill>
              </a:defRPr>
            </a:lvl2pPr>
            <a:lvl3pPr>
              <a:defRPr sz="2889" baseline="0">
                <a:solidFill>
                  <a:schemeClr val="tx1"/>
                </a:solidFill>
              </a:defRPr>
            </a:lvl3pPr>
            <a:lvl4pPr>
              <a:defRPr sz="2556" baseline="0">
                <a:solidFill>
                  <a:schemeClr val="tx1"/>
                </a:solidFill>
              </a:defRPr>
            </a:lvl4pPr>
            <a:lvl5pPr>
              <a:defRPr sz="2556" baseline="0">
                <a:solidFill>
                  <a:schemeClr val="tx1"/>
                </a:solidFill>
              </a:defRPr>
            </a:lvl5pPr>
            <a:lvl6pPr>
              <a:defRPr sz="2556"/>
            </a:lvl6pPr>
            <a:lvl7pPr>
              <a:defRPr sz="2556"/>
            </a:lvl7pPr>
            <a:lvl8pPr>
              <a:defRPr sz="2556"/>
            </a:lvl8pPr>
            <a:lvl9pPr>
              <a:defRPr sz="2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35077" y="2823119"/>
            <a:ext cx="12125325" cy="853016"/>
          </a:xfrm>
        </p:spPr>
        <p:txBody>
          <a:bodyPr anchor="b"/>
          <a:lstStyle>
            <a:lvl1pPr marL="0" indent="0">
              <a:buNone/>
              <a:defRPr sz="3778" b="1" baseline="0">
                <a:solidFill>
                  <a:schemeClr val="tx1"/>
                </a:solidFill>
              </a:defRPr>
            </a:lvl1pPr>
            <a:lvl2pPr marL="725671" indent="0">
              <a:buNone/>
              <a:defRPr sz="3222" b="1"/>
            </a:lvl2pPr>
            <a:lvl3pPr marL="1451341" indent="0">
              <a:buNone/>
              <a:defRPr sz="2889" b="1"/>
            </a:lvl3pPr>
            <a:lvl4pPr marL="2177013" indent="0">
              <a:buNone/>
              <a:defRPr sz="2556" b="1"/>
            </a:lvl4pPr>
            <a:lvl5pPr marL="2902683" indent="0">
              <a:buNone/>
              <a:defRPr sz="2556" b="1"/>
            </a:lvl5pPr>
            <a:lvl6pPr marL="3628354" indent="0">
              <a:buNone/>
              <a:defRPr sz="2556" b="1"/>
            </a:lvl6pPr>
            <a:lvl7pPr marL="4354024" indent="0">
              <a:buNone/>
              <a:defRPr sz="2556" b="1"/>
            </a:lvl7pPr>
            <a:lvl8pPr marL="5079695" indent="0">
              <a:buNone/>
              <a:defRPr sz="2556" b="1"/>
            </a:lvl8pPr>
            <a:lvl9pPr marL="5805366" indent="0">
              <a:buNone/>
              <a:defRPr sz="255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35077" y="3676135"/>
            <a:ext cx="12125325" cy="4565652"/>
          </a:xfrm>
        </p:spPr>
        <p:txBody>
          <a:bodyPr/>
          <a:lstStyle>
            <a:lvl1pPr>
              <a:defRPr sz="3778" baseline="0">
                <a:solidFill>
                  <a:schemeClr val="tx1"/>
                </a:solidFill>
              </a:defRPr>
            </a:lvl1pPr>
            <a:lvl2pPr>
              <a:defRPr sz="3222" baseline="0">
                <a:solidFill>
                  <a:schemeClr val="tx1"/>
                </a:solidFill>
              </a:defRPr>
            </a:lvl2pPr>
            <a:lvl3pPr>
              <a:defRPr sz="2889" baseline="0">
                <a:solidFill>
                  <a:schemeClr val="tx1"/>
                </a:solidFill>
              </a:defRPr>
            </a:lvl3pPr>
            <a:lvl4pPr>
              <a:defRPr sz="2556" baseline="0">
                <a:solidFill>
                  <a:schemeClr val="tx1"/>
                </a:solidFill>
              </a:defRPr>
            </a:lvl4pPr>
            <a:lvl5pPr>
              <a:defRPr sz="2556" baseline="0">
                <a:solidFill>
                  <a:schemeClr val="tx1"/>
                </a:solidFill>
              </a:defRPr>
            </a:lvl5pPr>
            <a:lvl6pPr>
              <a:defRPr sz="2556"/>
            </a:lvl6pPr>
            <a:lvl7pPr>
              <a:defRPr sz="2556"/>
            </a:lvl7pPr>
            <a:lvl8pPr>
              <a:defRPr sz="2556"/>
            </a:lvl8pPr>
            <a:lvl9pPr>
              <a:defRPr sz="2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2871273" y="8459995"/>
            <a:ext cx="4901128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72600" y="8459995"/>
            <a:ext cx="8686800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933644" y="8459995"/>
            <a:ext cx="5019563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12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2871273" y="8459995"/>
            <a:ext cx="4901128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2600" y="8459995"/>
            <a:ext cx="8686800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933644" y="8459995"/>
            <a:ext cx="5019563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287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5" y="1871483"/>
            <a:ext cx="9024939" cy="819936"/>
          </a:xfrm>
        </p:spPr>
        <p:txBody>
          <a:bodyPr anchor="b"/>
          <a:lstStyle>
            <a:lvl1pPr algn="l">
              <a:defRPr sz="3222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5150" y="1871484"/>
            <a:ext cx="15335250" cy="6427889"/>
          </a:xfrm>
        </p:spPr>
        <p:txBody>
          <a:bodyPr/>
          <a:lstStyle>
            <a:lvl1pPr>
              <a:defRPr sz="5111" baseline="0">
                <a:solidFill>
                  <a:schemeClr val="tx1"/>
                </a:solidFill>
              </a:defRPr>
            </a:lvl1pPr>
            <a:lvl2pPr>
              <a:defRPr sz="4444" baseline="0">
                <a:solidFill>
                  <a:schemeClr val="tx1"/>
                </a:solidFill>
              </a:defRPr>
            </a:lvl2pPr>
            <a:lvl3pPr>
              <a:defRPr sz="3778" baseline="0">
                <a:solidFill>
                  <a:schemeClr val="tx1"/>
                </a:solidFill>
              </a:defRPr>
            </a:lvl3pPr>
            <a:lvl4pPr>
              <a:defRPr sz="3222" baseline="0">
                <a:solidFill>
                  <a:schemeClr val="tx1"/>
                </a:solidFill>
              </a:defRPr>
            </a:lvl4pPr>
            <a:lvl5pPr>
              <a:defRPr sz="3222" baseline="0">
                <a:solidFill>
                  <a:schemeClr val="tx1"/>
                </a:solidFill>
              </a:defRPr>
            </a:lvl5pPr>
            <a:lvl6pPr>
              <a:defRPr sz="3222"/>
            </a:lvl6pPr>
            <a:lvl7pPr>
              <a:defRPr sz="3222"/>
            </a:lvl7pPr>
            <a:lvl8pPr>
              <a:defRPr sz="3222"/>
            </a:lvl8pPr>
            <a:lvl9pPr>
              <a:defRPr sz="3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5" y="2998336"/>
            <a:ext cx="9024939" cy="5301039"/>
          </a:xfrm>
        </p:spPr>
        <p:txBody>
          <a:bodyPr/>
          <a:lstStyle>
            <a:lvl1pPr marL="0" indent="0">
              <a:buNone/>
              <a:defRPr sz="2222" baseline="0">
                <a:solidFill>
                  <a:schemeClr val="tx1"/>
                </a:solidFill>
              </a:defRPr>
            </a:lvl1pPr>
            <a:lvl2pPr marL="725671" indent="0">
              <a:buNone/>
              <a:defRPr sz="1889"/>
            </a:lvl2pPr>
            <a:lvl3pPr marL="1451341" indent="0">
              <a:buNone/>
              <a:defRPr sz="1556"/>
            </a:lvl3pPr>
            <a:lvl4pPr marL="2177013" indent="0">
              <a:buNone/>
              <a:defRPr sz="1444"/>
            </a:lvl4pPr>
            <a:lvl5pPr marL="2902683" indent="0">
              <a:buNone/>
              <a:defRPr sz="1444"/>
            </a:lvl5pPr>
            <a:lvl6pPr marL="3628354" indent="0">
              <a:buNone/>
              <a:defRPr sz="1444"/>
            </a:lvl6pPr>
            <a:lvl7pPr marL="4354024" indent="0">
              <a:buNone/>
              <a:defRPr sz="1444"/>
            </a:lvl7pPr>
            <a:lvl8pPr marL="5079695" indent="0">
              <a:buNone/>
              <a:defRPr sz="1444"/>
            </a:lvl8pPr>
            <a:lvl9pPr marL="5805366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2871273" y="8459995"/>
            <a:ext cx="4901128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2600" y="8459995"/>
            <a:ext cx="8686800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933644" y="8459995"/>
            <a:ext cx="5019563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7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6864" y="6094393"/>
            <a:ext cx="16459200" cy="755651"/>
          </a:xfrm>
        </p:spPr>
        <p:txBody>
          <a:bodyPr anchor="b"/>
          <a:lstStyle>
            <a:lvl1pPr algn="l">
              <a:defRPr sz="3222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76864" y="1158524"/>
            <a:ext cx="16459200" cy="4838503"/>
          </a:xfrm>
        </p:spPr>
        <p:txBody>
          <a:bodyPr/>
          <a:lstStyle>
            <a:lvl1pPr marL="0" indent="0">
              <a:buNone/>
              <a:defRPr sz="5111">
                <a:solidFill>
                  <a:schemeClr val="tx1"/>
                </a:solidFill>
              </a:defRPr>
            </a:lvl1pPr>
            <a:lvl2pPr marL="725671" indent="0">
              <a:buNone/>
              <a:defRPr sz="4444"/>
            </a:lvl2pPr>
            <a:lvl3pPr marL="1451341" indent="0">
              <a:buNone/>
              <a:defRPr sz="3778"/>
            </a:lvl3pPr>
            <a:lvl4pPr marL="2177013" indent="0">
              <a:buNone/>
              <a:defRPr sz="3222"/>
            </a:lvl4pPr>
            <a:lvl5pPr marL="2902683" indent="0">
              <a:buNone/>
              <a:defRPr sz="3222"/>
            </a:lvl5pPr>
            <a:lvl6pPr marL="3628354" indent="0">
              <a:buNone/>
              <a:defRPr sz="3222"/>
            </a:lvl6pPr>
            <a:lvl7pPr marL="4354024" indent="0">
              <a:buNone/>
              <a:defRPr sz="3222"/>
            </a:lvl7pPr>
            <a:lvl8pPr marL="5079695" indent="0">
              <a:buNone/>
              <a:defRPr sz="3222"/>
            </a:lvl8pPr>
            <a:lvl9pPr marL="5805366" indent="0">
              <a:buNone/>
              <a:defRPr sz="3222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6864" y="6850044"/>
            <a:ext cx="16459200" cy="1073149"/>
          </a:xfrm>
        </p:spPr>
        <p:txBody>
          <a:bodyPr/>
          <a:lstStyle>
            <a:lvl1pPr marL="0" indent="0">
              <a:buNone/>
              <a:defRPr sz="2222" baseline="0">
                <a:solidFill>
                  <a:schemeClr val="tx1"/>
                </a:solidFill>
              </a:defRPr>
            </a:lvl1pPr>
            <a:lvl2pPr marL="725671" indent="0">
              <a:buNone/>
              <a:defRPr sz="1889"/>
            </a:lvl2pPr>
            <a:lvl3pPr marL="1451341" indent="0">
              <a:buNone/>
              <a:defRPr sz="1556"/>
            </a:lvl3pPr>
            <a:lvl4pPr marL="2177013" indent="0">
              <a:buNone/>
              <a:defRPr sz="1444"/>
            </a:lvl4pPr>
            <a:lvl5pPr marL="2902683" indent="0">
              <a:buNone/>
              <a:defRPr sz="1444"/>
            </a:lvl5pPr>
            <a:lvl6pPr marL="3628354" indent="0">
              <a:buNone/>
              <a:defRPr sz="1444"/>
            </a:lvl6pPr>
            <a:lvl7pPr marL="4354024" indent="0">
              <a:buNone/>
              <a:defRPr sz="1444"/>
            </a:lvl7pPr>
            <a:lvl8pPr marL="5079695" indent="0">
              <a:buNone/>
              <a:defRPr sz="1444"/>
            </a:lvl8pPr>
            <a:lvl9pPr marL="5805366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2871273" y="8459995"/>
            <a:ext cx="4901128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2600" y="8459995"/>
            <a:ext cx="8686800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933644" y="8459995"/>
            <a:ext cx="5019563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503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EC7D-5A78-530B-DAA8-43D91264A6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Financial Disclosure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E19290-50B8-5450-A605-13578A9BE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66FF9-469A-127A-8245-B2349EF5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B51DE-123E-4B9C-4711-A8E4C9887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1DAC0BDD-621D-1041-D76D-DF200C66FC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600" y="3486881"/>
            <a:ext cx="24688800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73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EC7D-5A78-530B-DAA8-43D91264A6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E19290-50B8-5450-A605-13578A9BE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66FF9-469A-127A-8245-B2349EF5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B51DE-123E-4B9C-4711-A8E4C9887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1DAC0BDD-621D-1041-D76D-DF200C66FC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600" y="3486881"/>
            <a:ext cx="24688800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9235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19A8DB8-6448-77B5-3F95-A58D893F3B6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27432000" cy="9144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487156"/>
            <a:ext cx="24688800" cy="1524000"/>
          </a:xfrm>
          <a:prstGeom prst="rect">
            <a:avLst/>
          </a:prstGeom>
        </p:spPr>
        <p:txBody>
          <a:bodyPr vert="horz" lIns="130622" tIns="65311" rIns="130622" bIns="65311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254573"/>
            <a:ext cx="24688800" cy="4689814"/>
          </a:xfrm>
          <a:prstGeom prst="rect">
            <a:avLst/>
          </a:prstGeom>
        </p:spPr>
        <p:txBody>
          <a:bodyPr vert="horz" lIns="130622" tIns="65311" rIns="130622" bIns="65311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71273" y="8459995"/>
            <a:ext cx="4901128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2600" y="8459995"/>
            <a:ext cx="8686800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933644" y="8459995"/>
            <a:ext cx="5019563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5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725671" rtl="0" eaLnBrk="1" latinLnBrk="0" hangingPunct="1">
        <a:spcBef>
          <a:spcPct val="0"/>
        </a:spcBef>
        <a:buNone/>
        <a:defRPr sz="7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253" indent="-544253" algn="l" defTabSz="725671" rtl="0" eaLnBrk="1" latinLnBrk="0" hangingPunct="1">
        <a:spcBef>
          <a:spcPct val="20000"/>
        </a:spcBef>
        <a:buFont typeface="Arial"/>
        <a:buChar char="•"/>
        <a:defRPr sz="511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179215" indent="-453544" algn="l" defTabSz="725671" rtl="0" eaLnBrk="1" latinLnBrk="0" hangingPunct="1">
        <a:spcBef>
          <a:spcPct val="20000"/>
        </a:spcBef>
        <a:buFont typeface="Arial"/>
        <a:buChar char="–"/>
        <a:defRPr sz="4444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814177" indent="-362835" algn="l" defTabSz="725671" rtl="0" eaLnBrk="1" latinLnBrk="0" hangingPunct="1">
        <a:spcBef>
          <a:spcPct val="20000"/>
        </a:spcBef>
        <a:buFont typeface="Arial"/>
        <a:buChar char="•"/>
        <a:defRPr sz="3778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539848" indent="-362835" algn="l" defTabSz="725671" rtl="0" eaLnBrk="1" latinLnBrk="0" hangingPunct="1">
        <a:spcBef>
          <a:spcPct val="20000"/>
        </a:spcBef>
        <a:buFont typeface="Arial"/>
        <a:buChar char="–"/>
        <a:defRPr sz="3222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265518" indent="-362835" algn="l" defTabSz="725671" rtl="0" eaLnBrk="1" latinLnBrk="0" hangingPunct="1">
        <a:spcBef>
          <a:spcPct val="20000"/>
        </a:spcBef>
        <a:buFont typeface="Arial"/>
        <a:buChar char="»"/>
        <a:defRPr sz="3222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3991189" indent="-362835" algn="l" defTabSz="725671" rtl="0" eaLnBrk="1" latinLnBrk="0" hangingPunct="1">
        <a:spcBef>
          <a:spcPct val="20000"/>
        </a:spcBef>
        <a:buFont typeface="Arial"/>
        <a:buChar char="•"/>
        <a:defRPr sz="3222" kern="1200">
          <a:solidFill>
            <a:schemeClr val="tx1"/>
          </a:solidFill>
          <a:latin typeface="+mn-lt"/>
          <a:ea typeface="+mn-ea"/>
          <a:cs typeface="+mn-cs"/>
        </a:defRPr>
      </a:lvl6pPr>
      <a:lvl7pPr marL="4716859" indent="-362835" algn="l" defTabSz="725671" rtl="0" eaLnBrk="1" latinLnBrk="0" hangingPunct="1">
        <a:spcBef>
          <a:spcPct val="20000"/>
        </a:spcBef>
        <a:buFont typeface="Arial"/>
        <a:buChar char="•"/>
        <a:defRPr sz="3222" kern="1200">
          <a:solidFill>
            <a:schemeClr val="tx1"/>
          </a:solidFill>
          <a:latin typeface="+mn-lt"/>
          <a:ea typeface="+mn-ea"/>
          <a:cs typeface="+mn-cs"/>
        </a:defRPr>
      </a:lvl7pPr>
      <a:lvl8pPr marL="5442531" indent="-362835" algn="l" defTabSz="725671" rtl="0" eaLnBrk="1" latinLnBrk="0" hangingPunct="1">
        <a:spcBef>
          <a:spcPct val="20000"/>
        </a:spcBef>
        <a:buFont typeface="Arial"/>
        <a:buChar char="•"/>
        <a:defRPr sz="3222" kern="1200">
          <a:solidFill>
            <a:schemeClr val="tx1"/>
          </a:solidFill>
          <a:latin typeface="+mn-lt"/>
          <a:ea typeface="+mn-ea"/>
          <a:cs typeface="+mn-cs"/>
        </a:defRPr>
      </a:lvl8pPr>
      <a:lvl9pPr marL="6168202" indent="-362835" algn="l" defTabSz="725671" rtl="0" eaLnBrk="1" latinLnBrk="0" hangingPunct="1">
        <a:spcBef>
          <a:spcPct val="20000"/>
        </a:spcBef>
        <a:buFont typeface="Arial"/>
        <a:buChar char="•"/>
        <a:defRPr sz="32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1pPr>
      <a:lvl2pPr marL="725671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2pPr>
      <a:lvl3pPr marL="1451341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177013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4pPr>
      <a:lvl5pPr marL="2902683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5pPr>
      <a:lvl6pPr marL="3628354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6pPr>
      <a:lvl7pPr marL="4354024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7pPr>
      <a:lvl8pPr marL="5079695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8pPr>
      <a:lvl9pPr marL="5805366" algn="l" defTabSz="725671" rtl="0" eaLnBrk="1" latinLnBrk="0" hangingPunct="1">
        <a:defRPr sz="2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8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302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F8CFE-F8E1-ED99-BF9D-E2403ECD2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Disclosure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E6815-201C-8E32-1FB4-ECAA0A046A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 have no relationships to disclose.</a:t>
            </a:r>
          </a:p>
          <a:p>
            <a:pPr marL="0" indent="0">
              <a:buNone/>
            </a:pPr>
            <a:r>
              <a:rPr lang="en-US" i="1" dirty="0">
                <a:highlight>
                  <a:srgbClr val="FFFF00"/>
                </a:highlight>
              </a:rPr>
              <a:t>Or</a:t>
            </a:r>
          </a:p>
          <a:p>
            <a:pPr marL="0" indent="0">
              <a:buNone/>
            </a:pPr>
            <a:r>
              <a:rPr lang="en-US" dirty="0"/>
              <a:t>I disclose the following relationships: </a:t>
            </a:r>
            <a:r>
              <a:rPr lang="en-US" dirty="0">
                <a:highlight>
                  <a:srgbClr val="FFFF00"/>
                </a:highlight>
              </a:rPr>
              <a:t>Company: Relationship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10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67591-3DB0-F6A5-AB3E-48F919438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D244D-B85F-9794-5A29-3308BD2AB4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At the conclusion of this presentation, participants should be able to: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658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76EDB-FA63-2A7E-001B-2287A460F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400A9-864F-528F-BC34-C21609C0BE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1" dirty="0">
                <a:highlight>
                  <a:srgbClr val="FFFF00"/>
                </a:highlight>
              </a:rPr>
              <a:t>Include if available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0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61DAD-0DC6-42D3-BAD5-52C334B8C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Approval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06041-16FD-6EE1-12B4-D4C1E07010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1" dirty="0">
                <a:highlight>
                  <a:srgbClr val="FFFF00"/>
                </a:highlight>
              </a:rPr>
              <a:t>Disclose any investigative use of a commercial product or device which has not received FDA approval for general use, or a procedure using a device which has not received FDA approval for use in that procedure discussed within the presentation.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01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IE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6DIC_PPT_10x30_Speaker" id="{16E1AC9B-97DF-489C-96C1-1A7A23C88D12}" vid="{A0723C48-5092-48E5-B5DD-E4C34FEEA1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cf141c-db4d-4164-9dee-b9c9559b1a69">
      <Terms xmlns="http://schemas.microsoft.com/office/infopath/2007/PartnerControls"/>
    </lcf76f155ced4ddcb4097134ff3c332f>
    <TaxCatchAll xmlns="511bbed5-bc79-4bca-a88e-2571d75e2b3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52A70EC6ADD440AC9C22075F4E27BA" ma:contentTypeVersion="16" ma:contentTypeDescription="Create a new document." ma:contentTypeScope="" ma:versionID="5f251650c94c11c1b9fd3486c7bc3748">
  <xsd:schema xmlns:xsd="http://www.w3.org/2001/XMLSchema" xmlns:xs="http://www.w3.org/2001/XMLSchema" xmlns:p="http://schemas.microsoft.com/office/2006/metadata/properties" xmlns:ns2="aacf141c-db4d-4164-9dee-b9c9559b1a69" xmlns:ns3="511bbed5-bc79-4bca-a88e-2571d75e2b30" targetNamespace="http://schemas.microsoft.com/office/2006/metadata/properties" ma:root="true" ma:fieldsID="40b07b57757c724546a833f616a1e517" ns2:_="" ns3:_="">
    <xsd:import namespace="aacf141c-db4d-4164-9dee-b9c9559b1a69"/>
    <xsd:import namespace="511bbed5-bc79-4bca-a88e-2571d75e2b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f141c-db4d-4164-9dee-b9c9559b1a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7ce0b71-4266-45ac-83a5-ef688aab38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1bbed5-bc79-4bca-a88e-2571d75e2b3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8c10665-4b52-4db7-ae41-ec35b22e9363}" ma:internalName="TaxCatchAll" ma:showField="CatchAllData" ma:web="511bbed5-bc79-4bca-a88e-2571d75e2b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B2E0DA-CD61-4B1E-89D2-2CF26043F09A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c161b2da-495a-4c70-ad02-8bb077a9f5d3"/>
    <ds:schemaRef ds:uri="http://schemas.microsoft.com/office/2006/documentManagement/types"/>
    <ds:schemaRef ds:uri="http://purl.org/dc/dcmitype/"/>
    <ds:schemaRef ds:uri="a7187f62-fad5-436a-be89-46a881221e20"/>
    <ds:schemaRef ds:uri="http://schemas.microsoft.com/office/2006/metadata/properties"/>
    <ds:schemaRef ds:uri="http://purl.org/dc/terms/"/>
    <ds:schemaRef ds:uri="9a93757d-3df5-443f-9c14-ae735a6b7783"/>
    <ds:schemaRef ds:uri="4844e909-cfe2-4425-9388-bda64b1f968f"/>
  </ds:schemaRefs>
</ds:datastoreItem>
</file>

<file path=customXml/itemProps2.xml><?xml version="1.0" encoding="utf-8"?>
<ds:datastoreItem xmlns:ds="http://schemas.openxmlformats.org/officeDocument/2006/customXml" ds:itemID="{07B4D7C9-0695-4CF6-8E52-479393C88E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A55E4F-C410-4CC4-B560-55F48FE688D1}"/>
</file>

<file path=docProps/app.xml><?xml version="1.0" encoding="utf-8"?>
<Properties xmlns="http://schemas.openxmlformats.org/officeDocument/2006/extended-properties" xmlns:vt="http://schemas.openxmlformats.org/officeDocument/2006/docPropsVTypes">
  <Template>2026DIC_PPT_10x30_Speaker</Template>
  <TotalTime>6</TotalTime>
  <Words>83</Words>
  <Application>Microsoft Office PowerPoint</Application>
  <PresentationFormat>Custom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Financial Disclosure</vt:lpstr>
      <vt:lpstr>Learning Objectives</vt:lpstr>
      <vt:lpstr>Clinical References</vt:lpstr>
      <vt:lpstr>FDA Approval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Chambers</dc:creator>
  <cp:lastModifiedBy>Amy Chambers</cp:lastModifiedBy>
  <cp:revision>1</cp:revision>
  <dcterms:created xsi:type="dcterms:W3CDTF">2026-07-31T17:54:48Z</dcterms:created>
  <dcterms:modified xsi:type="dcterms:W3CDTF">2026-07-31T18:01:35Z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0x010100D852A70EC6ADD440AC9C22075F4E27BA</vt:lpwstr>
  </property>
  <property fmtid="{D5CDD505-2E9C-101B-9397-08002B2CF9AE}" pid="3" name="MediaServiceImageTags">
    <vt:lpwstr/>
  </property>
</Properties>
</file>