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handoutMasterIdLst>
    <p:handoutMasterId r:id="rId7"/>
  </p:handoutMasterIdLst>
  <p:sldIdLst>
    <p:sldId id="258" r:id="rId5"/>
    <p:sldId id="260" r:id="rId6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97D7A2-0188-4333-A851-FEE50E9C5A63}" v="12" dt="2024-05-20T20:12:52.470"/>
    <p1510:client id="{4EB7BD1A-4CCA-419E-A8B2-7DAD1170DE1D}" v="6" dt="2024-05-21T18:41:26.946"/>
    <p1510:client id="{5B9345B4-9D78-4856-A098-083435C59593}" v="3" dt="2024-05-21T17:17:20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50067"/>
  </p:normalViewPr>
  <p:slideViewPr>
    <p:cSldViewPr snapToGrid="0" snapToObjects="1">
      <p:cViewPr>
        <p:scale>
          <a:sx n="87" d="100"/>
          <a:sy n="87" d="100"/>
        </p:scale>
        <p:origin x="60" y="60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3" d="100"/>
          <a:sy n="73" d="100"/>
        </p:scale>
        <p:origin x="2728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C56D5-9429-4E2F-912D-3F60B3A88B61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D4BDF-8C57-497E-9813-D2377AA53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0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37510" y="1574339"/>
            <a:ext cx="12435840" cy="176403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34790" y="3681268"/>
            <a:ext cx="10241280" cy="210312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17491" y="7620291"/>
            <a:ext cx="2714888" cy="438150"/>
          </a:xfrm>
        </p:spPr>
        <p:txBody>
          <a:bodyPr/>
          <a:lstStyle/>
          <a:p>
            <a:fld id="{38FD4820-3615-1346-91FD-20D8F450B978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67869" y="7620291"/>
            <a:ext cx="3535558" cy="4381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8917" y="7620291"/>
            <a:ext cx="2605148" cy="438150"/>
          </a:xfrm>
        </p:spPr>
        <p:txBody>
          <a:bodyPr/>
          <a:lstStyle/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A blue and white background with palm trees&#10;&#10;Description automatically generated">
            <a:extLst>
              <a:ext uri="{FF2B5EF4-FFF2-40B4-BE49-F238E27FC236}">
                <a16:creationId xmlns:a16="http://schemas.microsoft.com/office/drawing/2014/main" id="{1D487175-57D0-CD67-7408-D5F01EB122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037116"/>
            <a:ext cx="13167360" cy="132472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525674"/>
            <a:ext cx="13167360" cy="4842112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5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3390032"/>
            <a:ext cx="12435840" cy="1634490"/>
          </a:xfrm>
        </p:spPr>
        <p:txBody>
          <a:bodyPr anchor="t"/>
          <a:lstStyle>
            <a:lvl1pPr algn="l">
              <a:defRPr sz="57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1589807"/>
            <a:ext cx="12435840" cy="1800224"/>
          </a:xfrm>
        </p:spPr>
        <p:txBody>
          <a:bodyPr anchor="b"/>
          <a:lstStyle>
            <a:lvl1pPr marL="0" indent="0">
              <a:buNone/>
              <a:defRPr sz="2900" baseline="0">
                <a:solidFill>
                  <a:schemeClr val="tx1"/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02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008859"/>
            <a:ext cx="13167360" cy="107796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250654"/>
            <a:ext cx="5931607" cy="4730115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  <a:lvl2pPr>
              <a:defRPr sz="3400" baseline="0">
                <a:solidFill>
                  <a:schemeClr val="tx1"/>
                </a:solidFill>
              </a:defRPr>
            </a:lvl2pPr>
            <a:lvl3pPr>
              <a:defRPr sz="29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600" baseline="0">
                <a:solidFill>
                  <a:schemeClr val="tx1"/>
                </a:solidFill>
              </a:defRPr>
            </a:lvl4pPr>
            <a:lvl5pPr>
              <a:defRPr sz="2600" baseline="0">
                <a:solidFill>
                  <a:schemeClr val="tx1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1285" y="2259071"/>
            <a:ext cx="6817596" cy="4721698"/>
          </a:xfrm>
        </p:spPr>
        <p:txBody>
          <a:bodyPr/>
          <a:lstStyle>
            <a:lvl1pPr>
              <a:defRPr sz="4000" baseline="0">
                <a:solidFill>
                  <a:schemeClr val="tx1"/>
                </a:solidFill>
              </a:defRPr>
            </a:lvl1pPr>
            <a:lvl2pPr>
              <a:defRPr sz="3400" baseline="0">
                <a:solidFill>
                  <a:schemeClr val="tx1"/>
                </a:solidFill>
              </a:defRPr>
            </a:lvl2pPr>
            <a:lvl3pPr>
              <a:defRPr sz="29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600" baseline="0">
                <a:solidFill>
                  <a:schemeClr val="tx1"/>
                </a:solidFill>
              </a:defRPr>
            </a:lvl4pPr>
            <a:lvl5pPr>
              <a:defRPr sz="2600" baseline="0">
                <a:solidFill>
                  <a:schemeClr val="tx1"/>
                </a:solidFill>
              </a:defRPr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56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028237"/>
            <a:ext cx="13167360" cy="137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540807"/>
            <a:ext cx="6464301" cy="767714"/>
          </a:xfrm>
        </p:spPr>
        <p:txBody>
          <a:bodyPr anchor="b"/>
          <a:lstStyle>
            <a:lvl1pPr marL="0" indent="0">
              <a:buNone/>
              <a:defRPr sz="3400" b="1" baseline="0">
                <a:solidFill>
                  <a:schemeClr val="tx1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3308521"/>
            <a:ext cx="6464301" cy="4109087"/>
          </a:xfrm>
        </p:spPr>
        <p:txBody>
          <a:bodyPr/>
          <a:lstStyle>
            <a:lvl1pPr>
              <a:defRPr sz="3400" baseline="0">
                <a:solidFill>
                  <a:schemeClr val="tx1"/>
                </a:solidFill>
              </a:defRPr>
            </a:lvl1pPr>
            <a:lvl2pPr>
              <a:defRPr sz="2900" baseline="0">
                <a:solidFill>
                  <a:schemeClr val="tx1"/>
                </a:solidFill>
              </a:defRPr>
            </a:lvl2pPr>
            <a:lvl3pPr>
              <a:defRPr sz="26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300" baseline="0">
                <a:solidFill>
                  <a:schemeClr val="tx1"/>
                </a:solidFill>
              </a:defRPr>
            </a:lvl4pPr>
            <a:lvl5pPr>
              <a:defRPr sz="2300" baseline="0">
                <a:solidFill>
                  <a:schemeClr val="tx1"/>
                </a:solidFill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2540807"/>
            <a:ext cx="6466840" cy="767714"/>
          </a:xfrm>
        </p:spPr>
        <p:txBody>
          <a:bodyPr anchor="b"/>
          <a:lstStyle>
            <a:lvl1pPr marL="0" indent="0">
              <a:buNone/>
              <a:defRPr sz="3400" b="1" baseline="0">
                <a:solidFill>
                  <a:schemeClr val="tx1"/>
                </a:solidFill>
              </a:defRPr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3308521"/>
            <a:ext cx="6466840" cy="4109087"/>
          </a:xfrm>
        </p:spPr>
        <p:txBody>
          <a:bodyPr/>
          <a:lstStyle>
            <a:lvl1pPr>
              <a:defRPr sz="3400" baseline="0">
                <a:solidFill>
                  <a:schemeClr val="tx1"/>
                </a:solidFill>
              </a:defRPr>
            </a:lvl1pPr>
            <a:lvl2pPr>
              <a:defRPr sz="2900" baseline="0">
                <a:solidFill>
                  <a:schemeClr val="tx1"/>
                </a:solidFill>
              </a:defRPr>
            </a:lvl2pPr>
            <a:lvl3pPr>
              <a:defRPr sz="26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300" baseline="0">
                <a:solidFill>
                  <a:schemeClr val="tx1"/>
                </a:solidFill>
              </a:defRPr>
            </a:lvl4pPr>
            <a:lvl5pPr>
              <a:defRPr sz="2300" baseline="0">
                <a:solidFill>
                  <a:schemeClr val="tx1"/>
                </a:solidFill>
              </a:defRPr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12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025881"/>
            <a:ext cx="13167360" cy="1488558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91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87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1684335"/>
            <a:ext cx="4813301" cy="737942"/>
          </a:xfrm>
        </p:spPr>
        <p:txBody>
          <a:bodyPr anchor="b"/>
          <a:lstStyle>
            <a:lvl1pPr algn="l">
              <a:defRPr sz="29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1684336"/>
            <a:ext cx="8178800" cy="5785100"/>
          </a:xfrm>
        </p:spPr>
        <p:txBody>
          <a:bodyPr/>
          <a:lstStyle>
            <a:lvl1pPr>
              <a:defRPr sz="4600" baseline="0">
                <a:solidFill>
                  <a:schemeClr val="tx1"/>
                </a:solidFill>
              </a:defRPr>
            </a:lvl1pPr>
            <a:lvl2pPr>
              <a:defRPr sz="4000" baseline="0">
                <a:solidFill>
                  <a:schemeClr val="tx1"/>
                </a:solidFill>
              </a:defRPr>
            </a:lvl2pPr>
            <a:lvl3pPr>
              <a:defRPr sz="3400" baseline="0">
                <a:solidFill>
                  <a:schemeClr val="tx1"/>
                </a:solidFill>
              </a:defRPr>
            </a:lvl3pPr>
            <a:lvl4pPr marL="2285886" indent="-326555">
              <a:buFont typeface="Wingdings" panose="05000000000000000000" pitchFamily="2" charset="2"/>
              <a:buChar char="§"/>
              <a:defRPr sz="2900" baseline="0">
                <a:solidFill>
                  <a:schemeClr val="tx1"/>
                </a:solidFill>
              </a:defRPr>
            </a:lvl4pPr>
            <a:lvl5pPr>
              <a:defRPr sz="2900" baseline="0">
                <a:solidFill>
                  <a:schemeClr val="tx1"/>
                </a:solidFill>
              </a:defRPr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2698501"/>
            <a:ext cx="4813301" cy="4770935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484954"/>
            <a:ext cx="8778240" cy="680086"/>
          </a:xfrm>
        </p:spPr>
        <p:txBody>
          <a:bodyPr anchor="b"/>
          <a:lstStyle>
            <a:lvl1pPr algn="l">
              <a:defRPr sz="2900" b="1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1042670"/>
            <a:ext cx="8778240" cy="4354653"/>
          </a:xfrm>
        </p:spPr>
        <p:txBody>
          <a:bodyPr/>
          <a:lstStyle>
            <a:lvl1pPr marL="0" indent="0">
              <a:buNone/>
              <a:defRPr sz="4600">
                <a:solidFill>
                  <a:schemeClr val="tx1"/>
                </a:solidFill>
              </a:defRPr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165040"/>
            <a:ext cx="8778240" cy="965834"/>
          </a:xfrm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503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4CC5BA1-4EAA-E295-14A6-D97D517139D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116535"/>
              </p:ext>
            </p:extLst>
          </p:nvPr>
        </p:nvGraphicFramePr>
        <p:xfrm>
          <a:off x="0" y="0"/>
          <a:ext cx="14644672" cy="823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1" imgW="10972800" imgH="6172200" progId="Acrobat.Document.DC">
                  <p:embed/>
                </p:oleObj>
              </mc:Choice>
              <mc:Fallback>
                <p:oleObj name="Acrobat Document" r:id="rId11" imgW="10972800" imgH="6172200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4CC5BA1-4EAA-E295-14A6-D97D517139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4644672" cy="8237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1338440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929114"/>
            <a:ext cx="13167360" cy="4220833"/>
          </a:xfrm>
          <a:prstGeom prst="rect">
            <a:avLst/>
          </a:prstGeom>
        </p:spPr>
        <p:txBody>
          <a:bodyPr vert="horz" lIns="130622" tIns="65311" rIns="130622" bIns="65311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31344" y="7613994"/>
            <a:ext cx="2613935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D4820-3615-1346-91FD-20D8F450B978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13994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1277" y="7613994"/>
            <a:ext cx="267710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75316-74BF-A242-B96B-DD8D286C942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A blue and white screen&#10;&#10;Description automatically generated">
            <a:extLst>
              <a:ext uri="{FF2B5EF4-FFF2-40B4-BE49-F238E27FC236}">
                <a16:creationId xmlns:a16="http://schemas.microsoft.com/office/drawing/2014/main" id="{53260C58-6053-75C1-F3BC-E7F9F1D8805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5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653110" rtl="0" eaLnBrk="1" latinLnBrk="0" hangingPunct="1">
        <a:spcBef>
          <a:spcPct val="0"/>
        </a:spcBef>
        <a:buNone/>
        <a:defRPr sz="6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653110" rtl="0" eaLnBrk="1" latinLnBrk="0" hangingPunct="1">
        <a:spcBef>
          <a:spcPct val="20000"/>
        </a:spcBef>
        <a:buFont typeface="Arial"/>
        <a:buChar char="•"/>
        <a:defRPr sz="4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653110" rtl="0" eaLnBrk="1" latinLnBrk="0" hangingPunct="1">
        <a:spcBef>
          <a:spcPct val="20000"/>
        </a:spcBef>
        <a:buFont typeface="Arial"/>
        <a:buChar char="–"/>
        <a:defRPr sz="4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653110" rtl="0" eaLnBrk="1" latinLnBrk="0" hangingPunct="1">
        <a:spcBef>
          <a:spcPct val="20000"/>
        </a:spcBef>
        <a:buFont typeface="Arial"/>
        <a:buChar char="•"/>
        <a:defRPr sz="3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653110" rtl="0" eaLnBrk="1" latinLnBrk="0" hangingPunct="1">
        <a:spcBef>
          <a:spcPct val="20000"/>
        </a:spcBef>
        <a:buFont typeface="Arial"/>
        <a:buChar char="–"/>
        <a:defRPr sz="29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653110" rtl="0" eaLnBrk="1" latinLnBrk="0" hangingPunct="1">
        <a:spcBef>
          <a:spcPct val="20000"/>
        </a:spcBef>
        <a:buFont typeface="Arial"/>
        <a:buChar char="»"/>
        <a:defRPr sz="29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0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5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IE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4AM_PPT_9x16_finalv2" id="{05E0E49F-2AC5-46A8-A056-6EA5E01D91E6}" vid="{E9F0D14D-2647-4F17-AAE4-C6FB2FA3A0C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A151CA6935B149A3BD696C6628CD6D" ma:contentTypeVersion="14" ma:contentTypeDescription="Create a new document." ma:contentTypeScope="" ma:versionID="023695dd990fe8ce3dcfd35942885a89">
  <xsd:schema xmlns:xsd="http://www.w3.org/2001/XMLSchema" xmlns:xs="http://www.w3.org/2001/XMLSchema" xmlns:p="http://schemas.microsoft.com/office/2006/metadata/properties" xmlns:ns3="a7187f62-fad5-436a-be89-46a881221e20" xmlns:ns4="c161b2da-495a-4c70-ad02-8bb077a9f5d3" targetNamespace="http://schemas.microsoft.com/office/2006/metadata/properties" ma:root="true" ma:fieldsID="4e677451be837e69e91740be35cc3fe7" ns3:_="" ns4:_="">
    <xsd:import namespace="a7187f62-fad5-436a-be89-46a881221e20"/>
    <xsd:import namespace="c161b2da-495a-4c70-ad02-8bb077a9f5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187f62-fad5-436a-be89-46a881221e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61b2da-495a-4c70-ad02-8bb077a9f5d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B4D7C9-0695-4CF6-8E52-479393C88E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602282-FEDF-4B16-AE7B-7C116DD31B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187f62-fad5-436a-be89-46a881221e20"/>
    <ds:schemaRef ds:uri="c161b2da-495a-4c70-ad02-8bb077a9f5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B2E0DA-CD61-4B1E-89D2-2CF26043F09A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c161b2da-495a-4c70-ad02-8bb077a9f5d3"/>
    <ds:schemaRef ds:uri="http://schemas.microsoft.com/office/2006/documentManagement/types"/>
    <ds:schemaRef ds:uri="http://purl.org/dc/dcmitype/"/>
    <ds:schemaRef ds:uri="a7187f62-fad5-436a-be89-46a881221e2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0</Words>
  <Application>Microsoft Office PowerPoint</Application>
  <PresentationFormat>Custom</PresentationFormat>
  <Paragraphs>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Wingdings</vt:lpstr>
      <vt:lpstr>Arial</vt:lpstr>
      <vt:lpstr>Calibri</vt:lpstr>
      <vt:lpstr>Office Theme</vt:lpstr>
      <vt:lpstr>Acrobat Document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Carr</dc:creator>
  <cp:lastModifiedBy>Julie Carr</cp:lastModifiedBy>
  <cp:revision>27</cp:revision>
  <dcterms:created xsi:type="dcterms:W3CDTF">2018-09-18T20:14:24Z</dcterms:created>
  <dcterms:modified xsi:type="dcterms:W3CDTF">2024-05-23T16:46:30Z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0x010100F8A151CA6935B149A3BD696C6628CD6D</vt:lpwstr>
  </property>
</Properties>
</file>